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 2014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7" y="275126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daily routine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708" y="37872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reflexive verbs in the </a:t>
            </a:r>
            <a:r>
              <a:rPr lang="en-US" sz="2800" u="sng" dirty="0" smtClean="0">
                <a:latin typeface="Kristen ITC" pitchFamily="66" charset="0"/>
              </a:rPr>
              <a:t>passé </a:t>
            </a:r>
            <a:r>
              <a:rPr lang="en-US" sz="2800" u="sng" dirty="0" err="1" smtClean="0">
                <a:latin typeface="Kristen ITC" pitchFamily="66" charset="0"/>
              </a:rPr>
              <a:t>composé</a:t>
            </a:r>
            <a:endParaRPr lang="en-US" sz="2800" u="sng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257" y="4994702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you 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are going </a:t>
            </a:r>
            <a:r>
              <a:rPr lang="en-US" sz="2800" dirty="0" smtClean="0">
                <a:latin typeface="Kristen ITC" pitchFamily="66" charset="0"/>
              </a:rPr>
              <a:t>to do, what you 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have</a:t>
            </a:r>
            <a:r>
              <a:rPr lang="en-US" sz="2800" dirty="0" smtClean="0">
                <a:latin typeface="Kristen ITC" pitchFamily="66" charset="0"/>
              </a:rPr>
              <a:t> to do, &amp; what you 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want</a:t>
            </a:r>
            <a:r>
              <a:rPr lang="en-US" sz="2800" dirty="0" smtClean="0">
                <a:latin typeface="Kristen ITC" pitchFamily="66" charset="0"/>
              </a:rPr>
              <a:t> to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12268</TotalTime>
  <Words>47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2014-03-14T13:01:07Z</dcterms:modified>
</cp:coreProperties>
</file>